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5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2DA0-E80B-4A65-B959-3A943042BD7C}" type="datetimeFigureOut">
              <a:rPr lang="sl-SI" smtClean="0"/>
              <a:pPr/>
              <a:t>10. 05. 2023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91E1-8453-4836-8744-E85E8FC707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2DA0-E80B-4A65-B959-3A943042BD7C}" type="datetimeFigureOut">
              <a:rPr lang="sl-SI" smtClean="0"/>
              <a:pPr/>
              <a:t>10. 05. 2023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91E1-8453-4836-8744-E85E8FC707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2DA0-E80B-4A65-B959-3A943042BD7C}" type="datetimeFigureOut">
              <a:rPr lang="sl-SI" smtClean="0"/>
              <a:pPr/>
              <a:t>10. 05. 2023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91E1-8453-4836-8744-E85E8FC707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2DA0-E80B-4A65-B959-3A943042BD7C}" type="datetimeFigureOut">
              <a:rPr lang="sl-SI" smtClean="0"/>
              <a:pPr/>
              <a:t>10. 05. 2023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91E1-8453-4836-8744-E85E8FC707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2DA0-E80B-4A65-B959-3A943042BD7C}" type="datetimeFigureOut">
              <a:rPr lang="sl-SI" smtClean="0"/>
              <a:pPr/>
              <a:t>10. 05. 2023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91E1-8453-4836-8744-E85E8FC707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2DA0-E80B-4A65-B959-3A943042BD7C}" type="datetimeFigureOut">
              <a:rPr lang="sl-SI" smtClean="0"/>
              <a:pPr/>
              <a:t>10. 05. 2023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91E1-8453-4836-8744-E85E8FC707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2DA0-E80B-4A65-B959-3A943042BD7C}" type="datetimeFigureOut">
              <a:rPr lang="sl-SI" smtClean="0"/>
              <a:pPr/>
              <a:t>10. 05. 2023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91E1-8453-4836-8744-E85E8FC707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2DA0-E80B-4A65-B959-3A943042BD7C}" type="datetimeFigureOut">
              <a:rPr lang="sl-SI" smtClean="0"/>
              <a:pPr/>
              <a:t>10. 05. 2023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91E1-8453-4836-8744-E85E8FC707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2DA0-E80B-4A65-B959-3A943042BD7C}" type="datetimeFigureOut">
              <a:rPr lang="sl-SI" smtClean="0"/>
              <a:pPr/>
              <a:t>10. 05. 2023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91E1-8453-4836-8744-E85E8FC707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2DA0-E80B-4A65-B959-3A943042BD7C}" type="datetimeFigureOut">
              <a:rPr lang="sl-SI" smtClean="0"/>
              <a:pPr/>
              <a:t>10. 05. 2023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91E1-8453-4836-8744-E85E8FC707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2DA0-E80B-4A65-B959-3A943042BD7C}" type="datetimeFigureOut">
              <a:rPr lang="sl-SI" smtClean="0"/>
              <a:pPr/>
              <a:t>10. 05. 2023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91E1-8453-4836-8744-E85E8FC707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D2DA0-E80B-4A65-B959-3A943042BD7C}" type="datetimeFigureOut">
              <a:rPr lang="sl-SI" smtClean="0"/>
              <a:pPr/>
              <a:t>10. 05. 2023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991E1-8453-4836-8744-E85E8FC707A2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711434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l-SI" sz="2800" dirty="0">
                <a:solidFill>
                  <a:srgbClr val="002060"/>
                </a:solidFill>
              </a:rPr>
              <a:t>Tedensko: 1 ura </a:t>
            </a:r>
          </a:p>
          <a:p>
            <a:r>
              <a:rPr lang="sl-SI" sz="2800" dirty="0">
                <a:solidFill>
                  <a:srgbClr val="002060"/>
                </a:solidFill>
              </a:rPr>
              <a:t>Letno: 35 ur </a:t>
            </a:r>
          </a:p>
          <a:p>
            <a:endParaRPr lang="sl-SI" sz="2800" b="1" dirty="0" smtClean="0"/>
          </a:p>
          <a:p>
            <a:r>
              <a:rPr lang="sl-SI" sz="2800" b="1" dirty="0" smtClean="0"/>
              <a:t>Prvi </a:t>
            </a:r>
            <a:r>
              <a:rPr lang="sl-SI" sz="2800" b="1" dirty="0"/>
              <a:t>sklop: Športne dejavnosti, usmerjene predvsem v razvoj splošne (aerobne) </a:t>
            </a:r>
            <a:r>
              <a:rPr lang="sl-SI" sz="2800" b="1" dirty="0" smtClean="0"/>
              <a:t>vzdržljivosti</a:t>
            </a:r>
            <a:r>
              <a:rPr lang="en-US" sz="2800" b="1" dirty="0" smtClean="0"/>
              <a:t>:</a:t>
            </a:r>
          </a:p>
          <a:p>
            <a:r>
              <a:rPr lang="en-US" sz="2800" dirty="0" err="1" smtClean="0">
                <a:solidFill>
                  <a:srgbClr val="002060"/>
                </a:solidFill>
              </a:rPr>
              <a:t>Teki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dejavnosti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snegu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nordijska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hoja</a:t>
            </a:r>
            <a:r>
              <a:rPr lang="en-US" sz="2800" dirty="0" smtClean="0">
                <a:solidFill>
                  <a:srgbClr val="002060"/>
                </a:solidFill>
              </a:rPr>
              <a:t> in </a:t>
            </a:r>
            <a:r>
              <a:rPr lang="en-US" sz="2800" dirty="0" err="1" smtClean="0">
                <a:solidFill>
                  <a:srgbClr val="002060"/>
                </a:solidFill>
              </a:rPr>
              <a:t>tek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plavanje</a:t>
            </a:r>
            <a:r>
              <a:rPr lang="en-US" sz="2800" dirty="0" smtClean="0">
                <a:solidFill>
                  <a:srgbClr val="002060"/>
                </a:solidFill>
              </a:rPr>
              <a:t> in </a:t>
            </a:r>
            <a:r>
              <a:rPr lang="en-US" sz="2800" dirty="0" err="1" smtClean="0">
                <a:solidFill>
                  <a:srgbClr val="002060"/>
                </a:solidFill>
              </a:rPr>
              <a:t>druge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dejavnosti</a:t>
            </a:r>
            <a:r>
              <a:rPr lang="en-US" sz="2800" dirty="0" smtClean="0">
                <a:solidFill>
                  <a:srgbClr val="002060"/>
                </a:solidFill>
              </a:rPr>
              <a:t> v </a:t>
            </a:r>
            <a:r>
              <a:rPr lang="en-US" sz="2800" dirty="0" err="1" smtClean="0">
                <a:solidFill>
                  <a:srgbClr val="002060"/>
                </a:solidFill>
              </a:rPr>
              <a:t>vodi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aerobika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kolesarjenje</a:t>
            </a:r>
            <a:endParaRPr lang="en-US" sz="2800" dirty="0" smtClean="0">
              <a:solidFill>
                <a:srgbClr val="002060"/>
              </a:solidFill>
            </a:endParaRPr>
          </a:p>
          <a:p>
            <a:endParaRPr lang="en-US" sz="2800" dirty="0" smtClean="0"/>
          </a:p>
          <a:p>
            <a:r>
              <a:rPr lang="sl-SI" sz="2800" b="1" dirty="0"/>
              <a:t>Drugi sklop: Športne dejavnosti, usmerjene predvsem v razvoj koordinacije gibanja, ravnotežja, natančnosti in </a:t>
            </a:r>
            <a:r>
              <a:rPr lang="sl-SI" sz="2800" b="1" dirty="0" smtClean="0"/>
              <a:t>ustvarjalnosti</a:t>
            </a:r>
            <a:r>
              <a:rPr lang="en-US" sz="2800" b="1" dirty="0" smtClean="0"/>
              <a:t>:</a:t>
            </a:r>
          </a:p>
          <a:p>
            <a:r>
              <a:rPr lang="en-US" sz="2800" dirty="0" err="1" smtClean="0">
                <a:solidFill>
                  <a:srgbClr val="002060"/>
                </a:solidFill>
              </a:rPr>
              <a:t>Ples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hokejske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igre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igre</a:t>
            </a:r>
            <a:r>
              <a:rPr lang="en-US" sz="2800" dirty="0" smtClean="0">
                <a:solidFill>
                  <a:srgbClr val="002060"/>
                </a:solidFill>
              </a:rPr>
              <a:t> z </a:t>
            </a:r>
            <a:r>
              <a:rPr lang="en-US" sz="2800" dirty="0" err="1" smtClean="0">
                <a:solidFill>
                  <a:srgbClr val="002060"/>
                </a:solidFill>
              </a:rPr>
              <a:t>loparji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žogarije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cirkuške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spretnosti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ravnotežne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spretnosti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zadevanje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tarč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rolanje</a:t>
            </a:r>
            <a:endParaRPr lang="en-US" sz="2800" dirty="0" smtClean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5" name="Naslov 2"/>
          <p:cNvSpPr txBox="1">
            <a:spLocks/>
          </p:cNvSpPr>
          <p:nvPr/>
        </p:nvSpPr>
        <p:spPr>
          <a:xfrm>
            <a:off x="623858" y="-12307"/>
            <a:ext cx="8229600" cy="5619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Times New Roman" pitchFamily="18" charset="0"/>
              </a:rPr>
              <a:t>ŠPORT</a:t>
            </a:r>
            <a:endParaRPr lang="sl-SI" sz="3600" dirty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1732166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sz="2800" dirty="0">
              <a:solidFill>
                <a:srgbClr val="002060"/>
              </a:solidFill>
            </a:endParaRPr>
          </a:p>
          <a:p>
            <a:r>
              <a:rPr lang="sl-SI" sz="2800" b="1" dirty="0"/>
              <a:t>Tretji sklop: Športne dejavnosti, usmerjene predvsem v razvoj različnih pojavnih oblik </a:t>
            </a:r>
            <a:r>
              <a:rPr lang="sl-SI" sz="2800" b="1" dirty="0" smtClean="0"/>
              <a:t>moči</a:t>
            </a:r>
            <a:r>
              <a:rPr lang="en-US" sz="2800" b="1" dirty="0" smtClean="0"/>
              <a:t>:</a:t>
            </a:r>
          </a:p>
          <a:p>
            <a:r>
              <a:rPr lang="it-IT" sz="2800" dirty="0" err="1" smtClean="0">
                <a:solidFill>
                  <a:srgbClr val="002060"/>
                </a:solidFill>
              </a:rPr>
              <a:t>Akrobatika</a:t>
            </a:r>
            <a:r>
              <a:rPr lang="it-IT" sz="2800" dirty="0" smtClean="0">
                <a:solidFill>
                  <a:srgbClr val="002060"/>
                </a:solidFill>
              </a:rPr>
              <a:t>, </a:t>
            </a:r>
            <a:r>
              <a:rPr lang="it-IT" sz="2800" dirty="0" err="1" smtClean="0">
                <a:solidFill>
                  <a:srgbClr val="002060"/>
                </a:solidFill>
              </a:rPr>
              <a:t>skoki</a:t>
            </a:r>
            <a:r>
              <a:rPr lang="it-IT" sz="2800" dirty="0" smtClean="0">
                <a:solidFill>
                  <a:srgbClr val="002060"/>
                </a:solidFill>
              </a:rPr>
              <a:t>, </a:t>
            </a:r>
            <a:r>
              <a:rPr lang="it-IT" sz="2800" dirty="0" err="1" smtClean="0">
                <a:solidFill>
                  <a:srgbClr val="002060"/>
                </a:solidFill>
              </a:rPr>
              <a:t>plezanje</a:t>
            </a:r>
            <a:r>
              <a:rPr lang="it-IT" sz="2800" dirty="0" smtClean="0">
                <a:solidFill>
                  <a:srgbClr val="002060"/>
                </a:solidFill>
              </a:rPr>
              <a:t>, </a:t>
            </a:r>
            <a:r>
              <a:rPr lang="it-IT" sz="2800" dirty="0" err="1" smtClean="0">
                <a:solidFill>
                  <a:srgbClr val="002060"/>
                </a:solidFill>
              </a:rPr>
              <a:t>borilni</a:t>
            </a:r>
            <a:r>
              <a:rPr lang="it-IT" sz="2800" dirty="0" smtClean="0">
                <a:solidFill>
                  <a:srgbClr val="002060"/>
                </a:solidFill>
              </a:rPr>
              <a:t> športi</a:t>
            </a:r>
          </a:p>
          <a:p>
            <a:endParaRPr lang="it-IT" sz="2800" dirty="0">
              <a:solidFill>
                <a:srgbClr val="002060"/>
              </a:solidFill>
            </a:endParaRPr>
          </a:p>
          <a:p>
            <a:r>
              <a:rPr lang="sl-SI" sz="2800" b="1" dirty="0"/>
              <a:t>Teoretične vsebine</a:t>
            </a:r>
            <a:endParaRPr lang="it-IT" sz="2800" dirty="0" smtClean="0">
              <a:solidFill>
                <a:srgbClr val="002060"/>
              </a:solidFill>
            </a:endParaRPr>
          </a:p>
        </p:txBody>
      </p:sp>
      <p:sp>
        <p:nvSpPr>
          <p:cNvPr id="5" name="Naslov 2"/>
          <p:cNvSpPr txBox="1">
            <a:spLocks/>
          </p:cNvSpPr>
          <p:nvPr/>
        </p:nvSpPr>
        <p:spPr>
          <a:xfrm>
            <a:off x="457200" y="548680"/>
            <a:ext cx="8229600" cy="5619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Times New Roman" pitchFamily="18" charset="0"/>
              </a:rPr>
              <a:t>ŠPORT</a:t>
            </a:r>
            <a:endParaRPr lang="sl-SI" sz="3600" dirty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620875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112</Words>
  <Application>Microsoft Office PowerPoint</Application>
  <PresentationFormat>Diaprojekcija na zaslonu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Officeova tema</vt:lpstr>
      <vt:lpstr>PowerPointova predstavitev</vt:lpstr>
      <vt:lpstr>PowerPointova predstavitev</vt:lpstr>
    </vt:vector>
  </TitlesOfParts>
  <Company>Os dornava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NEOBVEZNI IZBIRNI PREDMETI</dc:title>
  <dc:creator>skis</dc:creator>
  <cp:lastModifiedBy>Iztok Hrastar</cp:lastModifiedBy>
  <cp:revision>58</cp:revision>
  <dcterms:created xsi:type="dcterms:W3CDTF">2014-05-08T06:11:24Z</dcterms:created>
  <dcterms:modified xsi:type="dcterms:W3CDTF">2023-05-10T09:04:25Z</dcterms:modified>
</cp:coreProperties>
</file>